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sldIdLst>
    <p:sldId id="256" r:id="rId2"/>
    <p:sldId id="278" r:id="rId3"/>
    <p:sldId id="279" r:id="rId4"/>
    <p:sldId id="273" r:id="rId5"/>
    <p:sldId id="280" r:id="rId6"/>
    <p:sldId id="281" r:id="rId7"/>
    <p:sldId id="282" r:id="rId8"/>
    <p:sldId id="283" r:id="rId9"/>
    <p:sldId id="286" r:id="rId10"/>
    <p:sldId id="267" r:id="rId11"/>
    <p:sldId id="284" r:id="rId12"/>
    <p:sldId id="288" r:id="rId13"/>
    <p:sldId id="289" r:id="rId14"/>
    <p:sldId id="274" r:id="rId15"/>
    <p:sldId id="26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9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6387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C25862C-B83C-4334-A117-B33FC2FC528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38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63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3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39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B95D8-698B-4FC9-A3FC-15CD73519F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3462821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D87E8-186C-4AE1-AC65-27509C09D1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0222622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84F35-3067-449A-86B1-0A11E18FEC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6186776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42CFA-B04F-4671-AB2F-C9B9AD8FD8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8961957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7B917-795B-41E4-997D-E4454B1013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4655426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55AF6-9BEE-446D-89BC-5F74962155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4280966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C5CC6-F200-47A7-A952-6D2FE18788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70505489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39179-B868-4B35-A1CD-9748ACBD1D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4080804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B91AA-8584-4A27-99C2-563E37E828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1447763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09AAC-F627-459A-B751-70AB347E80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8765504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DE03C0D-D492-4E38-8A5F-7B54E49AD98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36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3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36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3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36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3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36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3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36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3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2" y="84226"/>
            <a:ext cx="9071790" cy="677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520" b="19186"/>
          <a:stretch>
            <a:fillRect/>
          </a:stretch>
        </p:blipFill>
        <p:spPr bwMode="auto">
          <a:xfrm>
            <a:off x="683568" y="260648"/>
            <a:ext cx="758952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1125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32656"/>
            <a:ext cx="7675200" cy="5616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0671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76672"/>
            <a:ext cx="7294190" cy="578209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41368"/>
          </a:xfrm>
        </p:spPr>
      </p:pic>
    </p:spTree>
    <p:extLst>
      <p:ext uri="{BB962C8B-B14F-4D97-AF65-F5344CB8AC3E}">
        <p14:creationId xmlns="" xmlns:p14="http://schemas.microsoft.com/office/powerpoint/2010/main" val="111513990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57200"/>
            <a:ext cx="8229600" cy="60198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43388" y="3159125"/>
          <a:ext cx="657225" cy="538163"/>
        </p:xfrm>
        <a:graphic>
          <a:graphicData uri="http://schemas.openxmlformats.org/presentationml/2006/ole">
            <p:oleObj spid="_x0000_s1026" name="Объект упаковщика для оболочки" showAsIcon="1" r:id="rId3" imgW="657720" imgH="537840" progId="Package">
              <p:embed/>
            </p:oleObj>
          </a:graphicData>
        </a:graphic>
      </p:graphicFrame>
      <p:pic>
        <p:nvPicPr>
          <p:cNvPr id="1028" name="Picture 4" descr="C:\Users\Пользователь\Desktop\31550745953_b81aed47d4_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656"/>
            <a:ext cx="9144000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c802bd2e-e04f-5e46-98aa-69bb4fbd6f56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648"/>
            <a:ext cx="9144000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5029200"/>
            <a:ext cx="8712968" cy="1524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2400" i="1" dirty="0"/>
              <a:t>        </a:t>
            </a:r>
            <a:r>
              <a:rPr lang="ru-RU" altLang="ru-RU" sz="2400" i="1" dirty="0">
                <a:latin typeface="Arial" charset="0"/>
              </a:rPr>
              <a:t>Праздник призван напомнить о том, что мы - россияне, принадлежащие к разным социальным группам, национальностям и вероисповеданиям – единый народ с общей исторической судьбой и общим будущим.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0688"/>
            <a:ext cx="6696744" cy="41082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32656"/>
            <a:ext cx="9144000" cy="590736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32656"/>
            <a:ext cx="9144000" cy="6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9512" y="476672"/>
            <a:ext cx="8702682" cy="561662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4807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478720" cy="575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64___">
  <a:themeElements>
    <a:clrScheme name="Разрез 6">
      <a:dk1>
        <a:srgbClr val="0000AC"/>
      </a:dk1>
      <a:lt1>
        <a:srgbClr val="FFFFFF"/>
      </a:lt1>
      <a:dk2>
        <a:srgbClr val="000086"/>
      </a:dk2>
      <a:lt2>
        <a:srgbClr val="CCFFFF"/>
      </a:lt2>
      <a:accent1>
        <a:srgbClr val="0099FF"/>
      </a:accent1>
      <a:accent2>
        <a:srgbClr val="00B000"/>
      </a:accent2>
      <a:accent3>
        <a:srgbClr val="AAAAC3"/>
      </a:accent3>
      <a:accent4>
        <a:srgbClr val="DADADA"/>
      </a:accent4>
      <a:accent5>
        <a:srgbClr val="AACAFF"/>
      </a:accent5>
      <a:accent6>
        <a:srgbClr val="009F00"/>
      </a:accent6>
      <a:hlink>
        <a:srgbClr val="FFE701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64___</Template>
  <TotalTime>18</TotalTime>
  <Words>32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64___</vt:lpstr>
      <vt:lpstr>Пакет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13</dc:creator>
  <cp:lastModifiedBy>Пользователь</cp:lastModifiedBy>
  <cp:revision>6</cp:revision>
  <cp:lastPrinted>1601-01-01T00:00:00Z</cp:lastPrinted>
  <dcterms:created xsi:type="dcterms:W3CDTF">2013-10-29T11:23:35Z</dcterms:created>
  <dcterms:modified xsi:type="dcterms:W3CDTF">2024-11-05T06:09:08Z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